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Default Extension="png" ContentType="image/pn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0" i="0">
                <a:solidFill>
                  <a:srgbClr val="FF0000"/>
                </a:solidFill>
                <a:latin typeface="Corbel"/>
                <a:cs typeface="Corbe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0" i="0">
                <a:solidFill>
                  <a:srgbClr val="FF0000"/>
                </a:solidFill>
                <a:latin typeface="Corbel"/>
                <a:cs typeface="Corbe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457200" y="0"/>
            <a:ext cx="1122045" cy="5329555"/>
          </a:xfrm>
          <a:custGeom>
            <a:avLst/>
            <a:gdLst/>
            <a:ahLst/>
            <a:cxnLst/>
            <a:rect l="l" t="t" r="r" b="b"/>
            <a:pathLst>
              <a:path w="1122045" h="5329555">
                <a:moveTo>
                  <a:pt x="1121664" y="0"/>
                </a:moveTo>
                <a:lnTo>
                  <a:pt x="867791" y="0"/>
                </a:lnTo>
                <a:lnTo>
                  <a:pt x="0" y="5286502"/>
                </a:lnTo>
                <a:lnTo>
                  <a:pt x="247497" y="5329428"/>
                </a:lnTo>
                <a:lnTo>
                  <a:pt x="1121664" y="0"/>
                </a:lnTo>
                <a:close/>
              </a:path>
            </a:pathLst>
          </a:custGeom>
          <a:solidFill>
            <a:srgbClr val="EB8F2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50876" y="0"/>
            <a:ext cx="1117600" cy="5278120"/>
          </a:xfrm>
          <a:custGeom>
            <a:avLst/>
            <a:gdLst/>
            <a:ahLst/>
            <a:cxnLst/>
            <a:rect l="l" t="t" r="r" b="b"/>
            <a:pathLst>
              <a:path w="1117600" h="5278120">
                <a:moveTo>
                  <a:pt x="1117092" y="0"/>
                </a:moveTo>
                <a:lnTo>
                  <a:pt x="864793" y="0"/>
                </a:lnTo>
                <a:lnTo>
                  <a:pt x="0" y="5239512"/>
                </a:lnTo>
                <a:lnTo>
                  <a:pt x="249123" y="5277612"/>
                </a:lnTo>
                <a:lnTo>
                  <a:pt x="1117092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150876" y="5239511"/>
            <a:ext cx="1228725" cy="1618615"/>
          </a:xfrm>
          <a:custGeom>
            <a:avLst/>
            <a:gdLst/>
            <a:ahLst/>
            <a:cxnLst/>
            <a:rect l="l" t="t" r="r" b="b"/>
            <a:pathLst>
              <a:path w="1228725" h="1618615">
                <a:moveTo>
                  <a:pt x="0" y="0"/>
                </a:moveTo>
                <a:lnTo>
                  <a:pt x="1174369" y="1618487"/>
                </a:lnTo>
                <a:lnTo>
                  <a:pt x="1228344" y="1618487"/>
                </a:lnTo>
                <a:lnTo>
                  <a:pt x="0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457200" y="5291328"/>
            <a:ext cx="1495425" cy="1567180"/>
          </a:xfrm>
          <a:custGeom>
            <a:avLst/>
            <a:gdLst/>
            <a:ahLst/>
            <a:cxnLst/>
            <a:rect l="l" t="t" r="r" b="b"/>
            <a:pathLst>
              <a:path w="1495425" h="1567179">
                <a:moveTo>
                  <a:pt x="0" y="0"/>
                </a:moveTo>
                <a:lnTo>
                  <a:pt x="1442720" y="1566672"/>
                </a:lnTo>
                <a:lnTo>
                  <a:pt x="1495044" y="1566672"/>
                </a:lnTo>
                <a:lnTo>
                  <a:pt x="0" y="0"/>
                </a:lnTo>
                <a:close/>
              </a:path>
            </a:pathLst>
          </a:custGeom>
          <a:solidFill>
            <a:srgbClr val="7A470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457200" y="5286755"/>
            <a:ext cx="2131060" cy="1571625"/>
          </a:xfrm>
          <a:custGeom>
            <a:avLst/>
            <a:gdLst/>
            <a:ahLst/>
            <a:cxnLst/>
            <a:rect l="l" t="t" r="r" b="b"/>
            <a:pathLst>
              <a:path w="2131060" h="1571625">
                <a:moveTo>
                  <a:pt x="0" y="0"/>
                </a:moveTo>
                <a:lnTo>
                  <a:pt x="0" y="4699"/>
                </a:lnTo>
                <a:lnTo>
                  <a:pt x="1495552" y="1571243"/>
                </a:lnTo>
                <a:lnTo>
                  <a:pt x="2130552" y="1571243"/>
                </a:lnTo>
                <a:lnTo>
                  <a:pt x="247662" y="42799"/>
                </a:lnTo>
                <a:lnTo>
                  <a:pt x="0" y="0"/>
                </a:lnTo>
                <a:close/>
              </a:path>
            </a:pathLst>
          </a:custGeom>
          <a:solidFill>
            <a:srgbClr val="B86C1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150876" y="5239511"/>
            <a:ext cx="1694814" cy="1618615"/>
          </a:xfrm>
          <a:custGeom>
            <a:avLst/>
            <a:gdLst/>
            <a:ahLst/>
            <a:cxnLst/>
            <a:rect l="l" t="t" r="r" b="b"/>
            <a:pathLst>
              <a:path w="1694814" h="1618615">
                <a:moveTo>
                  <a:pt x="0" y="0"/>
                </a:moveTo>
                <a:lnTo>
                  <a:pt x="1228217" y="1618487"/>
                </a:lnTo>
                <a:lnTo>
                  <a:pt x="1694688" y="1618487"/>
                </a:lnTo>
                <a:lnTo>
                  <a:pt x="291973" y="95250"/>
                </a:lnTo>
                <a:lnTo>
                  <a:pt x="244360" y="42799"/>
                </a:lnTo>
                <a:lnTo>
                  <a:pt x="249123" y="42799"/>
                </a:lnTo>
                <a:lnTo>
                  <a:pt x="249123" y="38100"/>
                </a:lnTo>
                <a:lnTo>
                  <a:pt x="24436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3" name="bg 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90588" y="2353055"/>
            <a:ext cx="4457700" cy="3238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600" b="0" i="0">
                <a:solidFill>
                  <a:srgbClr val="FF0000"/>
                </a:solidFill>
                <a:latin typeface="Corbel"/>
                <a:cs typeface="Corbe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457200" y="0"/>
            <a:ext cx="1122045" cy="5329555"/>
          </a:xfrm>
          <a:custGeom>
            <a:avLst/>
            <a:gdLst/>
            <a:ahLst/>
            <a:cxnLst/>
            <a:rect l="l" t="t" r="r" b="b"/>
            <a:pathLst>
              <a:path w="1122045" h="5329555">
                <a:moveTo>
                  <a:pt x="1121664" y="0"/>
                </a:moveTo>
                <a:lnTo>
                  <a:pt x="867791" y="0"/>
                </a:lnTo>
                <a:lnTo>
                  <a:pt x="0" y="5286502"/>
                </a:lnTo>
                <a:lnTo>
                  <a:pt x="247497" y="5329428"/>
                </a:lnTo>
                <a:lnTo>
                  <a:pt x="1121664" y="0"/>
                </a:lnTo>
                <a:close/>
              </a:path>
            </a:pathLst>
          </a:custGeom>
          <a:solidFill>
            <a:srgbClr val="EB8F2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50876" y="0"/>
            <a:ext cx="1117600" cy="5278120"/>
          </a:xfrm>
          <a:custGeom>
            <a:avLst/>
            <a:gdLst/>
            <a:ahLst/>
            <a:cxnLst/>
            <a:rect l="l" t="t" r="r" b="b"/>
            <a:pathLst>
              <a:path w="1117600" h="5278120">
                <a:moveTo>
                  <a:pt x="1117092" y="0"/>
                </a:moveTo>
                <a:lnTo>
                  <a:pt x="864793" y="0"/>
                </a:lnTo>
                <a:lnTo>
                  <a:pt x="0" y="5239512"/>
                </a:lnTo>
                <a:lnTo>
                  <a:pt x="249123" y="5277612"/>
                </a:lnTo>
                <a:lnTo>
                  <a:pt x="1117092" y="0"/>
                </a:lnTo>
                <a:close/>
              </a:path>
            </a:pathLst>
          </a:custGeom>
          <a:solidFill>
            <a:srgbClr val="5858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150876" y="5239511"/>
            <a:ext cx="1228725" cy="1618615"/>
          </a:xfrm>
          <a:custGeom>
            <a:avLst/>
            <a:gdLst/>
            <a:ahLst/>
            <a:cxnLst/>
            <a:rect l="l" t="t" r="r" b="b"/>
            <a:pathLst>
              <a:path w="1228725" h="1618615">
                <a:moveTo>
                  <a:pt x="0" y="0"/>
                </a:moveTo>
                <a:lnTo>
                  <a:pt x="1174369" y="1618487"/>
                </a:lnTo>
                <a:lnTo>
                  <a:pt x="1228344" y="1618487"/>
                </a:lnTo>
                <a:lnTo>
                  <a:pt x="0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457200" y="5291328"/>
            <a:ext cx="1495425" cy="1567180"/>
          </a:xfrm>
          <a:custGeom>
            <a:avLst/>
            <a:gdLst/>
            <a:ahLst/>
            <a:cxnLst/>
            <a:rect l="l" t="t" r="r" b="b"/>
            <a:pathLst>
              <a:path w="1495425" h="1567179">
                <a:moveTo>
                  <a:pt x="0" y="0"/>
                </a:moveTo>
                <a:lnTo>
                  <a:pt x="1442720" y="1566672"/>
                </a:lnTo>
                <a:lnTo>
                  <a:pt x="1495044" y="1566672"/>
                </a:lnTo>
                <a:lnTo>
                  <a:pt x="0" y="0"/>
                </a:lnTo>
                <a:close/>
              </a:path>
            </a:pathLst>
          </a:custGeom>
          <a:solidFill>
            <a:srgbClr val="7A470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g object 21"/>
          <p:cNvSpPr/>
          <p:nvPr/>
        </p:nvSpPr>
        <p:spPr>
          <a:xfrm>
            <a:off x="457200" y="5286755"/>
            <a:ext cx="2131060" cy="1571625"/>
          </a:xfrm>
          <a:custGeom>
            <a:avLst/>
            <a:gdLst/>
            <a:ahLst/>
            <a:cxnLst/>
            <a:rect l="l" t="t" r="r" b="b"/>
            <a:pathLst>
              <a:path w="2131060" h="1571625">
                <a:moveTo>
                  <a:pt x="0" y="0"/>
                </a:moveTo>
                <a:lnTo>
                  <a:pt x="0" y="4699"/>
                </a:lnTo>
                <a:lnTo>
                  <a:pt x="1495552" y="1571243"/>
                </a:lnTo>
                <a:lnTo>
                  <a:pt x="2130552" y="1571243"/>
                </a:lnTo>
                <a:lnTo>
                  <a:pt x="247662" y="42799"/>
                </a:lnTo>
                <a:lnTo>
                  <a:pt x="0" y="0"/>
                </a:lnTo>
                <a:close/>
              </a:path>
            </a:pathLst>
          </a:custGeom>
          <a:solidFill>
            <a:srgbClr val="B86C1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g object 22"/>
          <p:cNvSpPr/>
          <p:nvPr/>
        </p:nvSpPr>
        <p:spPr>
          <a:xfrm>
            <a:off x="150876" y="5239511"/>
            <a:ext cx="1694814" cy="1618615"/>
          </a:xfrm>
          <a:custGeom>
            <a:avLst/>
            <a:gdLst/>
            <a:ahLst/>
            <a:cxnLst/>
            <a:rect l="l" t="t" r="r" b="b"/>
            <a:pathLst>
              <a:path w="1694814" h="1618615">
                <a:moveTo>
                  <a:pt x="0" y="0"/>
                </a:moveTo>
                <a:lnTo>
                  <a:pt x="1228217" y="1618487"/>
                </a:lnTo>
                <a:lnTo>
                  <a:pt x="1694688" y="1618487"/>
                </a:lnTo>
                <a:lnTo>
                  <a:pt x="291973" y="95250"/>
                </a:lnTo>
                <a:lnTo>
                  <a:pt x="244360" y="42799"/>
                </a:lnTo>
                <a:lnTo>
                  <a:pt x="249123" y="42799"/>
                </a:lnTo>
                <a:lnTo>
                  <a:pt x="249123" y="38100"/>
                </a:lnTo>
                <a:lnTo>
                  <a:pt x="24436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9234" y="-173278"/>
            <a:ext cx="10733531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600" b="0" i="0">
                <a:solidFill>
                  <a:srgbClr val="FF0000"/>
                </a:solidFill>
                <a:latin typeface="Corbel"/>
                <a:cs typeface="Corbe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40485">
              <a:lnSpc>
                <a:spcPct val="100000"/>
              </a:lnSpc>
              <a:spcBef>
                <a:spcPts val="100"/>
              </a:spcBef>
            </a:pPr>
            <a:r>
              <a:rPr dirty="0" spc="5"/>
              <a:t>Безопасные</a:t>
            </a:r>
            <a:r>
              <a:rPr dirty="0" spc="-80"/>
              <a:t> </a:t>
            </a:r>
            <a:r>
              <a:rPr dirty="0" spc="-5"/>
              <a:t>окна!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1072" y="1507236"/>
            <a:ext cx="3614928" cy="49301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4252" y="0"/>
            <a:ext cx="9683496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9948" y="0"/>
            <a:ext cx="8839200" cy="68579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6819" y="0"/>
            <a:ext cx="973836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65147" y="0"/>
            <a:ext cx="9144000" cy="685799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0"/>
            <a:ext cx="9144000" cy="685799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095" y="0"/>
            <a:ext cx="6845808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4272" y="0"/>
            <a:ext cx="9363456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411480"/>
            <a:ext cx="9144000" cy="60350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439030" y="1426083"/>
            <a:ext cx="3334385" cy="541020"/>
            <a:chOff x="4439030" y="1426083"/>
            <a:chExt cx="3334385" cy="5410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8555" y="1435608"/>
              <a:ext cx="3324605" cy="53111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39030" y="1426083"/>
              <a:ext cx="3302635" cy="509651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4520691" y="2293239"/>
            <a:ext cx="3170555" cy="496570"/>
            <a:chOff x="4520691" y="2293239"/>
            <a:chExt cx="3170555" cy="49657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29327" y="2302764"/>
              <a:ext cx="3161537" cy="48691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20691" y="2293239"/>
              <a:ext cx="3139186" cy="465455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623304" y="3000755"/>
            <a:ext cx="4681728" cy="323240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Презентация PowerPoint</dc:title>
  <dcterms:created xsi:type="dcterms:W3CDTF">2022-05-31T14:21:54Z</dcterms:created>
  <dcterms:modified xsi:type="dcterms:W3CDTF">2022-05-31T14:21:54Z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2019-04-28T00:00:00Z</vt:filetime>
  </property>
  <property fmtid="{D5CDD505-2E9C-101B-9397-08002B2CF9AE}" pid="3" name="Creator">
    <vt:lpwstr>Microsoft® PowerPoint® для Office 365</vt:lpwstr>
  </property>
  <property fmtid="{D5CDD505-2E9C-101B-9397-08002B2CF9AE}" pid="4" name="LastSaved">
    <vt:filetime>2022-05-31T00:00:00Z</vt:filetime>
  </property>
</Properties>
</file>