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77" r:id="rId3"/>
    <p:sldId id="257" r:id="rId4"/>
    <p:sldId id="258" r:id="rId5"/>
    <p:sldId id="278" r:id="rId6"/>
    <p:sldId id="271" r:id="rId7"/>
    <p:sldId id="261" r:id="rId8"/>
    <p:sldId id="265" r:id="rId9"/>
    <p:sldId id="272" r:id="rId10"/>
    <p:sldId id="274" r:id="rId11"/>
    <p:sldId id="267" r:id="rId12"/>
    <p:sldId id="264" r:id="rId13"/>
    <p:sldId id="263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353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C5397-065E-4871-A8A9-6B494915D98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0878BB-FA58-49DD-BF03-5E351BAA245D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Содержательно-насыщенной</a:t>
          </a:r>
        </a:p>
      </dgm:t>
    </dgm:pt>
    <dgm:pt modelId="{18A80EFA-4658-4521-B80D-BB9D1393B926}" type="parTrans" cxnId="{0B9FD51F-E5F1-4D22-93DB-9A9CA6E5FAB7}">
      <dgm:prSet/>
      <dgm:spPr/>
      <dgm:t>
        <a:bodyPr/>
        <a:lstStyle/>
        <a:p>
          <a:endParaRPr lang="ru-RU"/>
        </a:p>
      </dgm:t>
    </dgm:pt>
    <dgm:pt modelId="{390B0195-D32C-4C01-83E9-B440BE382F02}" type="sibTrans" cxnId="{0B9FD51F-E5F1-4D22-93DB-9A9CA6E5FAB7}">
      <dgm:prSet/>
      <dgm:spPr/>
      <dgm:t>
        <a:bodyPr/>
        <a:lstStyle/>
        <a:p>
          <a:endParaRPr lang="ru-RU"/>
        </a:p>
      </dgm:t>
    </dgm:pt>
    <dgm:pt modelId="{7B468100-6DA9-4EFB-8CDB-7C1F6E0F1ACE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трасформируемой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BB07E-E29F-4870-AA4C-078B45B29515}" type="parTrans" cxnId="{5AC859CC-E550-44FA-AB6E-2495A2D71A17}">
      <dgm:prSet/>
      <dgm:spPr/>
      <dgm:t>
        <a:bodyPr/>
        <a:lstStyle/>
        <a:p>
          <a:endParaRPr lang="ru-RU"/>
        </a:p>
      </dgm:t>
    </dgm:pt>
    <dgm:pt modelId="{D1F4C0DE-67AD-4059-8CAB-88120BE21075}" type="sibTrans" cxnId="{5AC859CC-E550-44FA-AB6E-2495A2D71A17}">
      <dgm:prSet/>
      <dgm:spPr/>
      <dgm:t>
        <a:bodyPr/>
        <a:lstStyle/>
        <a:p>
          <a:endParaRPr lang="ru-RU"/>
        </a:p>
      </dgm:t>
    </dgm:pt>
    <dgm:pt modelId="{4064EAD7-F343-4FBD-945D-700090FF09FA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полифункциональной</a:t>
          </a:r>
        </a:p>
      </dgm:t>
    </dgm:pt>
    <dgm:pt modelId="{A6E638DE-74EF-42AD-A6B9-FCE196EE78FF}" type="parTrans" cxnId="{631357CC-02E7-4306-A999-503F49DC0FF2}">
      <dgm:prSet/>
      <dgm:spPr/>
      <dgm:t>
        <a:bodyPr/>
        <a:lstStyle/>
        <a:p>
          <a:endParaRPr lang="ru-RU"/>
        </a:p>
      </dgm:t>
    </dgm:pt>
    <dgm:pt modelId="{F334AA6C-4E00-46F0-8868-4D5798BA0A8B}" type="sibTrans" cxnId="{631357CC-02E7-4306-A999-503F49DC0FF2}">
      <dgm:prSet/>
      <dgm:spPr/>
      <dgm:t>
        <a:bodyPr/>
        <a:lstStyle/>
        <a:p>
          <a:endParaRPr lang="ru-RU"/>
        </a:p>
      </dgm:t>
    </dgm:pt>
    <dgm:pt modelId="{A36E3F00-ED42-4CF7-A03A-D5BF76B6F3E8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вариативной</a:t>
          </a:r>
        </a:p>
      </dgm:t>
    </dgm:pt>
    <dgm:pt modelId="{BF204051-2E8D-49B5-9F54-EAA55B5F31EB}" type="parTrans" cxnId="{73D40874-3375-49EF-93F5-467997E4BAE1}">
      <dgm:prSet/>
      <dgm:spPr/>
      <dgm:t>
        <a:bodyPr/>
        <a:lstStyle/>
        <a:p>
          <a:endParaRPr lang="ru-RU"/>
        </a:p>
      </dgm:t>
    </dgm:pt>
    <dgm:pt modelId="{F986C8F3-FD92-4D86-B656-979AEEF5AD5F}" type="sibTrans" cxnId="{73D40874-3375-49EF-93F5-467997E4BAE1}">
      <dgm:prSet/>
      <dgm:spPr/>
      <dgm:t>
        <a:bodyPr/>
        <a:lstStyle/>
        <a:p>
          <a:endParaRPr lang="ru-RU"/>
        </a:p>
      </dgm:t>
    </dgm:pt>
    <dgm:pt modelId="{C520F042-C7BF-47B3-8D63-A2016FADDA34}">
      <dgm:prSet/>
      <dgm:spPr/>
      <dgm:t>
        <a:bodyPr/>
        <a:lstStyle/>
        <a:p>
          <a:r>
            <a:rPr lang="ru-RU" dirty="0"/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доступной</a:t>
          </a:r>
        </a:p>
      </dgm:t>
    </dgm:pt>
    <dgm:pt modelId="{F301E308-3A13-4789-ABE2-191EFAB08A6F}" type="parTrans" cxnId="{17FB9B63-0884-47AF-9BF6-4994156F0207}">
      <dgm:prSet/>
      <dgm:spPr/>
      <dgm:t>
        <a:bodyPr/>
        <a:lstStyle/>
        <a:p>
          <a:endParaRPr lang="ru-RU"/>
        </a:p>
      </dgm:t>
    </dgm:pt>
    <dgm:pt modelId="{F897ACC7-6ED5-4F47-9FE9-C3046932CFC6}" type="sibTrans" cxnId="{17FB9B63-0884-47AF-9BF6-4994156F0207}">
      <dgm:prSet/>
      <dgm:spPr/>
      <dgm:t>
        <a:bodyPr/>
        <a:lstStyle/>
        <a:p>
          <a:endParaRPr lang="ru-RU"/>
        </a:p>
      </dgm:t>
    </dgm:pt>
    <dgm:pt modelId="{1387F1EA-B629-4CC8-A00B-72108EADFB13}">
      <dgm:prSet/>
      <dgm:spPr/>
      <dgm:t>
        <a:bodyPr/>
        <a:lstStyle/>
        <a:p>
          <a:r>
            <a:rPr lang="ru-RU" dirty="0"/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безопасной</a:t>
          </a:r>
        </a:p>
      </dgm:t>
    </dgm:pt>
    <dgm:pt modelId="{3B41465D-005F-46F1-81B1-90631E714420}" type="parTrans" cxnId="{F051F26F-8292-4639-94A2-C5DFAF3037DD}">
      <dgm:prSet/>
      <dgm:spPr/>
      <dgm:t>
        <a:bodyPr/>
        <a:lstStyle/>
        <a:p>
          <a:endParaRPr lang="ru-RU"/>
        </a:p>
      </dgm:t>
    </dgm:pt>
    <dgm:pt modelId="{FB6CCDDF-8740-41DF-B701-2535A63EF93F}" type="sibTrans" cxnId="{F051F26F-8292-4639-94A2-C5DFAF3037DD}">
      <dgm:prSet/>
      <dgm:spPr/>
      <dgm:t>
        <a:bodyPr/>
        <a:lstStyle/>
        <a:p>
          <a:endParaRPr lang="ru-RU"/>
        </a:p>
      </dgm:t>
    </dgm:pt>
    <dgm:pt modelId="{63044086-5D8E-4B19-8B1F-06AFA468EC17}" type="pres">
      <dgm:prSet presAssocID="{529C5397-065E-4871-A8A9-6B494915D9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5B3210-94D7-4420-913E-7C9B0824D49B}" type="pres">
      <dgm:prSet presAssocID="{529C5397-065E-4871-A8A9-6B494915D98B}" presName="Name1" presStyleCnt="0"/>
      <dgm:spPr/>
    </dgm:pt>
    <dgm:pt modelId="{040E0419-1AA7-4045-BF80-F98EF37CF540}" type="pres">
      <dgm:prSet presAssocID="{529C5397-065E-4871-A8A9-6B494915D98B}" presName="cycle" presStyleCnt="0"/>
      <dgm:spPr/>
    </dgm:pt>
    <dgm:pt modelId="{D28679E2-10BA-4532-8431-FF9D6C458A5E}" type="pres">
      <dgm:prSet presAssocID="{529C5397-065E-4871-A8A9-6B494915D98B}" presName="srcNode" presStyleLbl="node1" presStyleIdx="0" presStyleCnt="6"/>
      <dgm:spPr/>
    </dgm:pt>
    <dgm:pt modelId="{A574BB7F-A306-4457-9FE1-A1675634682A}" type="pres">
      <dgm:prSet presAssocID="{529C5397-065E-4871-A8A9-6B494915D98B}" presName="conn" presStyleLbl="parChTrans1D2" presStyleIdx="0" presStyleCnt="1"/>
      <dgm:spPr/>
      <dgm:t>
        <a:bodyPr/>
        <a:lstStyle/>
        <a:p>
          <a:endParaRPr lang="ru-RU"/>
        </a:p>
      </dgm:t>
    </dgm:pt>
    <dgm:pt modelId="{5D0A05CF-E454-4CC2-B214-684BBF76EAF4}" type="pres">
      <dgm:prSet presAssocID="{529C5397-065E-4871-A8A9-6B494915D98B}" presName="extraNode" presStyleLbl="node1" presStyleIdx="0" presStyleCnt="6"/>
      <dgm:spPr/>
    </dgm:pt>
    <dgm:pt modelId="{85021E94-6AE3-45B9-964B-F54FEC7E0902}" type="pres">
      <dgm:prSet presAssocID="{529C5397-065E-4871-A8A9-6B494915D98B}" presName="dstNode" presStyleLbl="node1" presStyleIdx="0" presStyleCnt="6"/>
      <dgm:spPr/>
    </dgm:pt>
    <dgm:pt modelId="{B7D239D4-DF05-47A5-8375-F93FD09993AB}" type="pres">
      <dgm:prSet presAssocID="{340878BB-FA58-49DD-BF03-5E351BAA245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AC57E-B1F6-4A82-BD3C-873AF2014B0F}" type="pres">
      <dgm:prSet presAssocID="{340878BB-FA58-49DD-BF03-5E351BAA245D}" presName="accent_1" presStyleCnt="0"/>
      <dgm:spPr/>
    </dgm:pt>
    <dgm:pt modelId="{2CA9B6E4-77CA-415D-A61D-4192B42688AE}" type="pres">
      <dgm:prSet presAssocID="{340878BB-FA58-49DD-BF03-5E351BAA245D}" presName="accentRepeatNode" presStyleLbl="solidFgAcc1" presStyleIdx="0" presStyleCnt="6"/>
      <dgm:spPr/>
    </dgm:pt>
    <dgm:pt modelId="{8348BFC1-92CD-40DD-A5FB-57F24C1BBECF}" type="pres">
      <dgm:prSet presAssocID="{7B468100-6DA9-4EFB-8CDB-7C1F6E0F1AC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A2F80-5943-45CB-864B-6B0B4BF5B889}" type="pres">
      <dgm:prSet presAssocID="{7B468100-6DA9-4EFB-8CDB-7C1F6E0F1ACE}" presName="accent_2" presStyleCnt="0"/>
      <dgm:spPr/>
    </dgm:pt>
    <dgm:pt modelId="{31A83818-210A-4E81-BF2D-468A3021CC9F}" type="pres">
      <dgm:prSet presAssocID="{7B468100-6DA9-4EFB-8CDB-7C1F6E0F1ACE}" presName="accentRepeatNode" presStyleLbl="solidFgAcc1" presStyleIdx="1" presStyleCnt="6"/>
      <dgm:spPr/>
    </dgm:pt>
    <dgm:pt modelId="{ED0F4339-F82B-43F4-96FB-D31149B59497}" type="pres">
      <dgm:prSet presAssocID="{4064EAD7-F343-4FBD-945D-700090FF09F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6C15B-D8BE-4DB6-A5D4-42AA608CD3BF}" type="pres">
      <dgm:prSet presAssocID="{4064EAD7-F343-4FBD-945D-700090FF09FA}" presName="accent_3" presStyleCnt="0"/>
      <dgm:spPr/>
    </dgm:pt>
    <dgm:pt modelId="{F106BD37-03E7-4E40-8413-481BAA7D867E}" type="pres">
      <dgm:prSet presAssocID="{4064EAD7-F343-4FBD-945D-700090FF09FA}" presName="accentRepeatNode" presStyleLbl="solidFgAcc1" presStyleIdx="2" presStyleCnt="6"/>
      <dgm:spPr/>
    </dgm:pt>
    <dgm:pt modelId="{7C931748-CCB7-4EF5-B4EA-C4B2392740B1}" type="pres">
      <dgm:prSet presAssocID="{A36E3F00-ED42-4CF7-A03A-D5BF76B6F3E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1AF08-2EC5-46D3-9F29-C32BF24C1971}" type="pres">
      <dgm:prSet presAssocID="{A36E3F00-ED42-4CF7-A03A-D5BF76B6F3E8}" presName="accent_4" presStyleCnt="0"/>
      <dgm:spPr/>
    </dgm:pt>
    <dgm:pt modelId="{6F84B042-2274-4FAE-9209-4DC13DB7F4F4}" type="pres">
      <dgm:prSet presAssocID="{A36E3F00-ED42-4CF7-A03A-D5BF76B6F3E8}" presName="accentRepeatNode" presStyleLbl="solidFgAcc1" presStyleIdx="3" presStyleCnt="6"/>
      <dgm:spPr/>
    </dgm:pt>
    <dgm:pt modelId="{05EC60D7-9014-4994-977A-7B6A5CA39535}" type="pres">
      <dgm:prSet presAssocID="{C520F042-C7BF-47B3-8D63-A2016FADDA3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3B474-CFD3-4339-BEA5-1FE8EDE7B776}" type="pres">
      <dgm:prSet presAssocID="{C520F042-C7BF-47B3-8D63-A2016FADDA34}" presName="accent_5" presStyleCnt="0"/>
      <dgm:spPr/>
    </dgm:pt>
    <dgm:pt modelId="{D632CBAA-F1FB-4FF7-BFC5-C72E30E220E7}" type="pres">
      <dgm:prSet presAssocID="{C520F042-C7BF-47B3-8D63-A2016FADDA34}" presName="accentRepeatNode" presStyleLbl="solidFgAcc1" presStyleIdx="4" presStyleCnt="6"/>
      <dgm:spPr/>
    </dgm:pt>
    <dgm:pt modelId="{5CD46549-B288-45D2-8F11-D9E7AC51CCE2}" type="pres">
      <dgm:prSet presAssocID="{1387F1EA-B629-4CC8-A00B-72108EADFB1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D05AA-1603-4E75-BE2F-9AAACACD1A4F}" type="pres">
      <dgm:prSet presAssocID="{1387F1EA-B629-4CC8-A00B-72108EADFB13}" presName="accent_6" presStyleCnt="0"/>
      <dgm:spPr/>
    </dgm:pt>
    <dgm:pt modelId="{4CDBAF00-3131-443A-9AF7-E9A2B69714A1}" type="pres">
      <dgm:prSet presAssocID="{1387F1EA-B629-4CC8-A00B-72108EADFB13}" presName="accentRepeatNode" presStyleLbl="solidFgAcc1" presStyleIdx="5" presStyleCnt="6"/>
      <dgm:spPr/>
    </dgm:pt>
  </dgm:ptLst>
  <dgm:cxnLst>
    <dgm:cxn modelId="{73D40874-3375-49EF-93F5-467997E4BAE1}" srcId="{529C5397-065E-4871-A8A9-6B494915D98B}" destId="{A36E3F00-ED42-4CF7-A03A-D5BF76B6F3E8}" srcOrd="3" destOrd="0" parTransId="{BF204051-2E8D-49B5-9F54-EAA55B5F31EB}" sibTransId="{F986C8F3-FD92-4D86-B656-979AEEF5AD5F}"/>
    <dgm:cxn modelId="{3F006455-F3DB-46F9-8E6B-589C72C6801E}" type="presOf" srcId="{529C5397-065E-4871-A8A9-6B494915D98B}" destId="{63044086-5D8E-4B19-8B1F-06AFA468EC17}" srcOrd="0" destOrd="0" presId="urn:microsoft.com/office/officeart/2008/layout/VerticalCurvedList"/>
    <dgm:cxn modelId="{0B9FD51F-E5F1-4D22-93DB-9A9CA6E5FAB7}" srcId="{529C5397-065E-4871-A8A9-6B494915D98B}" destId="{340878BB-FA58-49DD-BF03-5E351BAA245D}" srcOrd="0" destOrd="0" parTransId="{18A80EFA-4658-4521-B80D-BB9D1393B926}" sibTransId="{390B0195-D32C-4C01-83E9-B440BE382F02}"/>
    <dgm:cxn modelId="{9AEAB44E-E04A-469F-9577-201E74EF4DCD}" type="presOf" srcId="{C520F042-C7BF-47B3-8D63-A2016FADDA34}" destId="{05EC60D7-9014-4994-977A-7B6A5CA39535}" srcOrd="0" destOrd="0" presId="urn:microsoft.com/office/officeart/2008/layout/VerticalCurvedList"/>
    <dgm:cxn modelId="{631357CC-02E7-4306-A999-503F49DC0FF2}" srcId="{529C5397-065E-4871-A8A9-6B494915D98B}" destId="{4064EAD7-F343-4FBD-945D-700090FF09FA}" srcOrd="2" destOrd="0" parTransId="{A6E638DE-74EF-42AD-A6B9-FCE196EE78FF}" sibTransId="{F334AA6C-4E00-46F0-8868-4D5798BA0A8B}"/>
    <dgm:cxn modelId="{5AC859CC-E550-44FA-AB6E-2495A2D71A17}" srcId="{529C5397-065E-4871-A8A9-6B494915D98B}" destId="{7B468100-6DA9-4EFB-8CDB-7C1F6E0F1ACE}" srcOrd="1" destOrd="0" parTransId="{EA9BB07E-E29F-4870-AA4C-078B45B29515}" sibTransId="{D1F4C0DE-67AD-4059-8CAB-88120BE21075}"/>
    <dgm:cxn modelId="{9EF63563-F48D-4F72-BAFB-247332D71147}" type="presOf" srcId="{390B0195-D32C-4C01-83E9-B440BE382F02}" destId="{A574BB7F-A306-4457-9FE1-A1675634682A}" srcOrd="0" destOrd="0" presId="urn:microsoft.com/office/officeart/2008/layout/VerticalCurvedList"/>
    <dgm:cxn modelId="{85AC834B-B5F3-47EE-A5AE-F02FA55095B0}" type="presOf" srcId="{340878BB-FA58-49DD-BF03-5E351BAA245D}" destId="{B7D239D4-DF05-47A5-8375-F93FD09993AB}" srcOrd="0" destOrd="0" presId="urn:microsoft.com/office/officeart/2008/layout/VerticalCurvedList"/>
    <dgm:cxn modelId="{F051F26F-8292-4639-94A2-C5DFAF3037DD}" srcId="{529C5397-065E-4871-A8A9-6B494915D98B}" destId="{1387F1EA-B629-4CC8-A00B-72108EADFB13}" srcOrd="5" destOrd="0" parTransId="{3B41465D-005F-46F1-81B1-90631E714420}" sibTransId="{FB6CCDDF-8740-41DF-B701-2535A63EF93F}"/>
    <dgm:cxn modelId="{BFACEDAA-BCD8-4DF1-8B62-B9B7DE1349DF}" type="presOf" srcId="{A36E3F00-ED42-4CF7-A03A-D5BF76B6F3E8}" destId="{7C931748-CCB7-4EF5-B4EA-C4B2392740B1}" srcOrd="0" destOrd="0" presId="urn:microsoft.com/office/officeart/2008/layout/VerticalCurvedList"/>
    <dgm:cxn modelId="{17FB9B63-0884-47AF-9BF6-4994156F0207}" srcId="{529C5397-065E-4871-A8A9-6B494915D98B}" destId="{C520F042-C7BF-47B3-8D63-A2016FADDA34}" srcOrd="4" destOrd="0" parTransId="{F301E308-3A13-4789-ABE2-191EFAB08A6F}" sibTransId="{F897ACC7-6ED5-4F47-9FE9-C3046932CFC6}"/>
    <dgm:cxn modelId="{35874BE0-9BFD-498B-B347-E5FBAA62FF41}" type="presOf" srcId="{1387F1EA-B629-4CC8-A00B-72108EADFB13}" destId="{5CD46549-B288-45D2-8F11-D9E7AC51CCE2}" srcOrd="0" destOrd="0" presId="urn:microsoft.com/office/officeart/2008/layout/VerticalCurvedList"/>
    <dgm:cxn modelId="{0EA14645-CD57-4961-9625-5A816CC128CE}" type="presOf" srcId="{4064EAD7-F343-4FBD-945D-700090FF09FA}" destId="{ED0F4339-F82B-43F4-96FB-D31149B59497}" srcOrd="0" destOrd="0" presId="urn:microsoft.com/office/officeart/2008/layout/VerticalCurvedList"/>
    <dgm:cxn modelId="{E609D178-9B90-4241-B1A6-3CAAD44FCC22}" type="presOf" srcId="{7B468100-6DA9-4EFB-8CDB-7C1F6E0F1ACE}" destId="{8348BFC1-92CD-40DD-A5FB-57F24C1BBECF}" srcOrd="0" destOrd="0" presId="urn:microsoft.com/office/officeart/2008/layout/VerticalCurvedList"/>
    <dgm:cxn modelId="{968C34FA-D72D-405B-9269-613FFDE45E0A}" type="presParOf" srcId="{63044086-5D8E-4B19-8B1F-06AFA468EC17}" destId="{E45B3210-94D7-4420-913E-7C9B0824D49B}" srcOrd="0" destOrd="0" presId="urn:microsoft.com/office/officeart/2008/layout/VerticalCurvedList"/>
    <dgm:cxn modelId="{10199B0B-A280-4C16-B003-CC98E74B333C}" type="presParOf" srcId="{E45B3210-94D7-4420-913E-7C9B0824D49B}" destId="{040E0419-1AA7-4045-BF80-F98EF37CF540}" srcOrd="0" destOrd="0" presId="urn:microsoft.com/office/officeart/2008/layout/VerticalCurvedList"/>
    <dgm:cxn modelId="{053E5672-A874-4590-8D1F-18224B2A74B9}" type="presParOf" srcId="{040E0419-1AA7-4045-BF80-F98EF37CF540}" destId="{D28679E2-10BA-4532-8431-FF9D6C458A5E}" srcOrd="0" destOrd="0" presId="urn:microsoft.com/office/officeart/2008/layout/VerticalCurvedList"/>
    <dgm:cxn modelId="{0408CEEF-E555-4016-9CF6-B490FC6209CA}" type="presParOf" srcId="{040E0419-1AA7-4045-BF80-F98EF37CF540}" destId="{A574BB7F-A306-4457-9FE1-A1675634682A}" srcOrd="1" destOrd="0" presId="urn:microsoft.com/office/officeart/2008/layout/VerticalCurvedList"/>
    <dgm:cxn modelId="{E48519A9-2E1F-4342-83A4-2F8B3E307D5E}" type="presParOf" srcId="{040E0419-1AA7-4045-BF80-F98EF37CF540}" destId="{5D0A05CF-E454-4CC2-B214-684BBF76EAF4}" srcOrd="2" destOrd="0" presId="urn:microsoft.com/office/officeart/2008/layout/VerticalCurvedList"/>
    <dgm:cxn modelId="{89C20347-41D3-4524-8856-023CBB29292B}" type="presParOf" srcId="{040E0419-1AA7-4045-BF80-F98EF37CF540}" destId="{85021E94-6AE3-45B9-964B-F54FEC7E0902}" srcOrd="3" destOrd="0" presId="urn:microsoft.com/office/officeart/2008/layout/VerticalCurvedList"/>
    <dgm:cxn modelId="{12F239BC-887E-49B0-A7CA-F5649A1512AA}" type="presParOf" srcId="{E45B3210-94D7-4420-913E-7C9B0824D49B}" destId="{B7D239D4-DF05-47A5-8375-F93FD09993AB}" srcOrd="1" destOrd="0" presId="urn:microsoft.com/office/officeart/2008/layout/VerticalCurvedList"/>
    <dgm:cxn modelId="{8CBDB48F-2F08-400B-AB59-774754E2A63F}" type="presParOf" srcId="{E45B3210-94D7-4420-913E-7C9B0824D49B}" destId="{B5EAC57E-B1F6-4A82-BD3C-873AF2014B0F}" srcOrd="2" destOrd="0" presId="urn:microsoft.com/office/officeart/2008/layout/VerticalCurvedList"/>
    <dgm:cxn modelId="{980D20E7-C11D-48FB-AD89-C3A355FE1C9E}" type="presParOf" srcId="{B5EAC57E-B1F6-4A82-BD3C-873AF2014B0F}" destId="{2CA9B6E4-77CA-415D-A61D-4192B42688AE}" srcOrd="0" destOrd="0" presId="urn:microsoft.com/office/officeart/2008/layout/VerticalCurvedList"/>
    <dgm:cxn modelId="{B74E25F0-19AF-4015-8244-20F3BB7D615F}" type="presParOf" srcId="{E45B3210-94D7-4420-913E-7C9B0824D49B}" destId="{8348BFC1-92CD-40DD-A5FB-57F24C1BBECF}" srcOrd="3" destOrd="0" presId="urn:microsoft.com/office/officeart/2008/layout/VerticalCurvedList"/>
    <dgm:cxn modelId="{6634EDFC-48F2-4336-B9A6-6BAD74C44B7F}" type="presParOf" srcId="{E45B3210-94D7-4420-913E-7C9B0824D49B}" destId="{A6EA2F80-5943-45CB-864B-6B0B4BF5B889}" srcOrd="4" destOrd="0" presId="urn:microsoft.com/office/officeart/2008/layout/VerticalCurvedList"/>
    <dgm:cxn modelId="{3C090913-AF09-42F3-87B7-E9673AB58CD0}" type="presParOf" srcId="{A6EA2F80-5943-45CB-864B-6B0B4BF5B889}" destId="{31A83818-210A-4E81-BF2D-468A3021CC9F}" srcOrd="0" destOrd="0" presId="urn:microsoft.com/office/officeart/2008/layout/VerticalCurvedList"/>
    <dgm:cxn modelId="{8A93377D-BC0E-4302-93A3-9549878B7444}" type="presParOf" srcId="{E45B3210-94D7-4420-913E-7C9B0824D49B}" destId="{ED0F4339-F82B-43F4-96FB-D31149B59497}" srcOrd="5" destOrd="0" presId="urn:microsoft.com/office/officeart/2008/layout/VerticalCurvedList"/>
    <dgm:cxn modelId="{43679C33-2BC6-47F4-8968-C4E041FBD2BA}" type="presParOf" srcId="{E45B3210-94D7-4420-913E-7C9B0824D49B}" destId="{D946C15B-D8BE-4DB6-A5D4-42AA608CD3BF}" srcOrd="6" destOrd="0" presId="urn:microsoft.com/office/officeart/2008/layout/VerticalCurvedList"/>
    <dgm:cxn modelId="{047C9413-6B51-4403-B9E1-DA289A79A28D}" type="presParOf" srcId="{D946C15B-D8BE-4DB6-A5D4-42AA608CD3BF}" destId="{F106BD37-03E7-4E40-8413-481BAA7D867E}" srcOrd="0" destOrd="0" presId="urn:microsoft.com/office/officeart/2008/layout/VerticalCurvedList"/>
    <dgm:cxn modelId="{D85038E3-8526-4241-B03E-DA30956610BC}" type="presParOf" srcId="{E45B3210-94D7-4420-913E-7C9B0824D49B}" destId="{7C931748-CCB7-4EF5-B4EA-C4B2392740B1}" srcOrd="7" destOrd="0" presId="urn:microsoft.com/office/officeart/2008/layout/VerticalCurvedList"/>
    <dgm:cxn modelId="{45D6F35E-893D-4EBE-B334-A636581D5309}" type="presParOf" srcId="{E45B3210-94D7-4420-913E-7C9B0824D49B}" destId="{E881AF08-2EC5-46D3-9F29-C32BF24C1971}" srcOrd="8" destOrd="0" presId="urn:microsoft.com/office/officeart/2008/layout/VerticalCurvedList"/>
    <dgm:cxn modelId="{EF0CFAAC-8471-467F-A776-50854E98D267}" type="presParOf" srcId="{E881AF08-2EC5-46D3-9F29-C32BF24C1971}" destId="{6F84B042-2274-4FAE-9209-4DC13DB7F4F4}" srcOrd="0" destOrd="0" presId="urn:microsoft.com/office/officeart/2008/layout/VerticalCurvedList"/>
    <dgm:cxn modelId="{11A349D9-74D3-4921-BB6A-B8E53557820B}" type="presParOf" srcId="{E45B3210-94D7-4420-913E-7C9B0824D49B}" destId="{05EC60D7-9014-4994-977A-7B6A5CA39535}" srcOrd="9" destOrd="0" presId="urn:microsoft.com/office/officeart/2008/layout/VerticalCurvedList"/>
    <dgm:cxn modelId="{479BB22F-2A76-4BB0-80AD-029FA8DC4FF8}" type="presParOf" srcId="{E45B3210-94D7-4420-913E-7C9B0824D49B}" destId="{8F53B474-CFD3-4339-BEA5-1FE8EDE7B776}" srcOrd="10" destOrd="0" presId="urn:microsoft.com/office/officeart/2008/layout/VerticalCurvedList"/>
    <dgm:cxn modelId="{C2515AD4-17C6-43DC-9B3B-741977454879}" type="presParOf" srcId="{8F53B474-CFD3-4339-BEA5-1FE8EDE7B776}" destId="{D632CBAA-F1FB-4FF7-BFC5-C72E30E220E7}" srcOrd="0" destOrd="0" presId="urn:microsoft.com/office/officeart/2008/layout/VerticalCurvedList"/>
    <dgm:cxn modelId="{7DDF1E78-731D-4BE2-A4C8-1B6F4BDB227D}" type="presParOf" srcId="{E45B3210-94D7-4420-913E-7C9B0824D49B}" destId="{5CD46549-B288-45D2-8F11-D9E7AC51CCE2}" srcOrd="11" destOrd="0" presId="urn:microsoft.com/office/officeart/2008/layout/VerticalCurvedList"/>
    <dgm:cxn modelId="{A3AC3CFE-A91B-47F6-8367-A6B3F9D37127}" type="presParOf" srcId="{E45B3210-94D7-4420-913E-7C9B0824D49B}" destId="{B09D05AA-1603-4E75-BE2F-9AAACACD1A4F}" srcOrd="12" destOrd="0" presId="urn:microsoft.com/office/officeart/2008/layout/VerticalCurvedList"/>
    <dgm:cxn modelId="{F933C82A-9D00-48C0-BD9F-265304F4C269}" type="presParOf" srcId="{B09D05AA-1603-4E75-BE2F-9AAACACD1A4F}" destId="{4CDBAF00-3131-443A-9AF7-E9A2B69714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4BB7F-A306-4457-9FE1-A1675634682A}">
      <dsp:nvSpPr>
        <dsp:cNvPr id="0" name=""/>
        <dsp:cNvSpPr/>
      </dsp:nvSpPr>
      <dsp:spPr>
        <a:xfrm>
          <a:off x="-6334983" y="-969032"/>
          <a:ext cx="7540580" cy="7540580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239D4-DF05-47A5-8375-F93FD09993AB}">
      <dsp:nvSpPr>
        <dsp:cNvPr id="0" name=""/>
        <dsp:cNvSpPr/>
      </dsp:nvSpPr>
      <dsp:spPr>
        <a:xfrm>
          <a:off x="448831" y="295028"/>
          <a:ext cx="5669283" cy="5898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8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 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Содержательно-насыщенной</a:t>
          </a:r>
        </a:p>
      </dsp:txBody>
      <dsp:txXfrm>
        <a:off x="448831" y="295028"/>
        <a:ext cx="5669283" cy="589832"/>
      </dsp:txXfrm>
    </dsp:sp>
    <dsp:sp modelId="{2CA9B6E4-77CA-415D-A61D-4192B42688AE}">
      <dsp:nvSpPr>
        <dsp:cNvPr id="0" name=""/>
        <dsp:cNvSpPr/>
      </dsp:nvSpPr>
      <dsp:spPr>
        <a:xfrm>
          <a:off x="80185" y="221299"/>
          <a:ext cx="737290" cy="737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8BFC1-92CD-40DD-A5FB-57F24C1BBECF}">
      <dsp:nvSpPr>
        <dsp:cNvPr id="0" name=""/>
        <dsp:cNvSpPr/>
      </dsp:nvSpPr>
      <dsp:spPr>
        <a:xfrm>
          <a:off x="934009" y="1179665"/>
          <a:ext cx="5184106" cy="5898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8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 </a:t>
          </a:r>
          <a:r>
            <a:rPr lang="ru-RU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трасформируемой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4009" y="1179665"/>
        <a:ext cx="5184106" cy="589832"/>
      </dsp:txXfrm>
    </dsp:sp>
    <dsp:sp modelId="{31A83818-210A-4E81-BF2D-468A3021CC9F}">
      <dsp:nvSpPr>
        <dsp:cNvPr id="0" name=""/>
        <dsp:cNvSpPr/>
      </dsp:nvSpPr>
      <dsp:spPr>
        <a:xfrm>
          <a:off x="565363" y="1105936"/>
          <a:ext cx="737290" cy="737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F4339-F82B-43F4-96FB-D31149B59497}">
      <dsp:nvSpPr>
        <dsp:cNvPr id="0" name=""/>
        <dsp:cNvSpPr/>
      </dsp:nvSpPr>
      <dsp:spPr>
        <a:xfrm>
          <a:off x="1155868" y="2064302"/>
          <a:ext cx="4962246" cy="5898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8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 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полифункциональной</a:t>
          </a:r>
        </a:p>
      </dsp:txBody>
      <dsp:txXfrm>
        <a:off x="1155868" y="2064302"/>
        <a:ext cx="4962246" cy="589832"/>
      </dsp:txXfrm>
    </dsp:sp>
    <dsp:sp modelId="{F106BD37-03E7-4E40-8413-481BAA7D867E}">
      <dsp:nvSpPr>
        <dsp:cNvPr id="0" name=""/>
        <dsp:cNvSpPr/>
      </dsp:nvSpPr>
      <dsp:spPr>
        <a:xfrm>
          <a:off x="787223" y="1990573"/>
          <a:ext cx="737290" cy="737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31748-CCB7-4EF5-B4EA-C4B2392740B1}">
      <dsp:nvSpPr>
        <dsp:cNvPr id="0" name=""/>
        <dsp:cNvSpPr/>
      </dsp:nvSpPr>
      <dsp:spPr>
        <a:xfrm>
          <a:off x="1155868" y="2948379"/>
          <a:ext cx="4962246" cy="5898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8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вариативной</a:t>
          </a:r>
        </a:p>
      </dsp:txBody>
      <dsp:txXfrm>
        <a:off x="1155868" y="2948379"/>
        <a:ext cx="4962246" cy="589832"/>
      </dsp:txXfrm>
    </dsp:sp>
    <dsp:sp modelId="{6F84B042-2274-4FAE-9209-4DC13DB7F4F4}">
      <dsp:nvSpPr>
        <dsp:cNvPr id="0" name=""/>
        <dsp:cNvSpPr/>
      </dsp:nvSpPr>
      <dsp:spPr>
        <a:xfrm>
          <a:off x="787223" y="2874650"/>
          <a:ext cx="737290" cy="737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C60D7-9014-4994-977A-7B6A5CA39535}">
      <dsp:nvSpPr>
        <dsp:cNvPr id="0" name=""/>
        <dsp:cNvSpPr/>
      </dsp:nvSpPr>
      <dsp:spPr>
        <a:xfrm>
          <a:off x="934009" y="3833016"/>
          <a:ext cx="5184106" cy="589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8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 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доступной</a:t>
          </a:r>
        </a:p>
      </dsp:txBody>
      <dsp:txXfrm>
        <a:off x="934009" y="3833016"/>
        <a:ext cx="5184106" cy="589832"/>
      </dsp:txXfrm>
    </dsp:sp>
    <dsp:sp modelId="{D632CBAA-F1FB-4FF7-BFC5-C72E30E220E7}">
      <dsp:nvSpPr>
        <dsp:cNvPr id="0" name=""/>
        <dsp:cNvSpPr/>
      </dsp:nvSpPr>
      <dsp:spPr>
        <a:xfrm>
          <a:off x="565363" y="3759287"/>
          <a:ext cx="737290" cy="737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46549-B288-45D2-8F11-D9E7AC51CCE2}">
      <dsp:nvSpPr>
        <dsp:cNvPr id="0" name=""/>
        <dsp:cNvSpPr/>
      </dsp:nvSpPr>
      <dsp:spPr>
        <a:xfrm>
          <a:off x="448831" y="4717653"/>
          <a:ext cx="5669283" cy="5898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8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 </a:t>
          </a:r>
          <a:r>
            <a:rPr lang="ru-RU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безопасной</a:t>
          </a:r>
        </a:p>
      </dsp:txBody>
      <dsp:txXfrm>
        <a:off x="448831" y="4717653"/>
        <a:ext cx="5669283" cy="589832"/>
      </dsp:txXfrm>
    </dsp:sp>
    <dsp:sp modelId="{4CDBAF00-3131-443A-9AF7-E9A2B69714A1}">
      <dsp:nvSpPr>
        <dsp:cNvPr id="0" name=""/>
        <dsp:cNvSpPr/>
      </dsp:nvSpPr>
      <dsp:spPr>
        <a:xfrm>
          <a:off x="80185" y="4643924"/>
          <a:ext cx="737290" cy="737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F79B3-4470-4E2B-A0C0-B909C1146124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932B4-C7C7-476D-A617-D75DFE657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1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32B4-C7C7-476D-A617-D75DFE6571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2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32B4-C7C7-476D-A617-D75DFE6571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5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9BF56-5DF8-431D-825A-AB8BE40F6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A93E78-DA74-46C7-91FD-E4AF72C34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25076-208F-41D8-BD78-C596328A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CFC60-162B-4629-876C-D4247925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DC3A3-43CD-4335-BB83-483E0F68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1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48BEB-DB4F-4153-85DE-0148D0C8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2C93A-B351-4D7F-990F-3F1329E48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19064-5E2B-4FB5-ACCF-B1CF8E41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E8244-DBED-4A53-84AA-82619391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2E2A0-AA0B-479D-8418-263D6D52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E1ED59-CF55-437D-81E7-97E4EA79C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EF983B-2F51-4E01-867A-167121685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301C08-5AD2-4968-931D-308B1FCD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C366E-7B52-4B89-8EFC-193834BD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18B70A-B7C9-4590-A8BB-C6801F4A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9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22ACB-9E00-4F10-8850-57BC95B7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156921-43A1-4A0B-A338-31B79C132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254B9-32B8-4B86-AF74-9073966B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671E2-32DD-4CBB-9CAE-9011C346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2D93E-03C5-4857-BA5E-44D562B8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8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C0405-2432-46BF-8079-74EFBED0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ED0E35-D3D4-429D-9491-FD156C81E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A1A3B7-60A6-48D9-859F-ED78F2A3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523FF-B207-4E10-9241-CA956AC5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6F5D16-EE0F-4B6A-AA40-EC0BB1DC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1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6C441-72CA-4BDE-824E-EF816DA9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F8B35-EDD4-45CD-A992-A28DA7663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EF33F-2575-4194-8315-4B4C7BE57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B03FFA-FA6C-438C-AAE8-232AAF87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6CD7C7-DAF4-4C34-BD12-05B892A3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14AD56-03D0-4F72-BB8D-113434AF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5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DBD82-4F1B-476B-A182-1E09B0B4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CD056-C099-4ED9-8987-5792718FE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EEAEBF-FA48-4CC0-ABB7-97FB563DD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52DF64-B200-4613-8A06-AB434755C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891064-F2FD-4274-9A6C-AAD359F0C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AB090F-1D2C-4B61-83FF-46FBB375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7A7755-7D06-4FDF-B0FA-CAC16989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7C9FBD-9FDE-4C5E-AAFB-9E8E2482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4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F03BC-3659-4A30-AC45-3F49A038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260372-B693-4774-9C32-F2877329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3B1094-E295-4961-9464-9E574F0B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9E261F-A4A9-44B0-952D-C87AF67A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9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8E12F8-C323-4B81-A4DF-A28798AF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247A03-6FFD-4AE3-9954-25B57F09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D53A38-FFB0-4EE8-9512-5359E76D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6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B28AA-A3D1-46FC-96E3-F218B8E4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0C049-C3E9-4205-A388-23163152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F7FAD7-DDA3-4264-86F8-A937823C3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D0D3A2-1BE5-48F4-8C8A-48B7ED1C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8040A6-EA3A-4047-80B6-0D966DA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7BA0D-CE1F-49AB-BCEE-7EF6901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7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AF4BE-6B8C-4F61-BFEF-5CACD1A0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2A9507-A1EB-48A0-AF1B-10DDCDDE4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BFBFAD-0808-4135-B594-E30564FF5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B26629-6958-470C-820D-F8124238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36ABE-B491-4184-B7C9-D25C3A41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54F8D-3F56-4E01-98FB-CD2062C3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6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B0C74-549D-41FC-BA09-41781AA4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98DB49-898A-4138-B8C5-167420E15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A5A004-91C3-4189-9307-FEC30C0FE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56D9-C324-41DF-87A0-229B8F1956DF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543D3-8B77-494D-823F-7A8326510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2B9EC-0A1B-41C5-802F-A188DCC69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492C-39F5-4CD0-96F2-4286C365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2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0B714-0757-44AF-8221-A2D28EA5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929848"/>
            <a:ext cx="10177670" cy="2998303"/>
          </a:xfr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Паспорт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Предметно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– </a:t>
            </a: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пространственной развивающей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</a:t>
            </a: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</a:t>
            </a: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среды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 2 младшей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группе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«Пчелки»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7468A-AE21-45C2-9495-BBFF727F080C}"/>
              </a:ext>
            </a:extLst>
          </p:cNvPr>
          <p:cNvSpPr txBox="1"/>
          <p:nvPr/>
        </p:nvSpPr>
        <p:spPr>
          <a:xfrm>
            <a:off x="7103165" y="4449416"/>
            <a:ext cx="4094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Холкина О.Н.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EF935-A5D6-4C36-9F50-063A606196C2}"/>
              </a:ext>
            </a:extLst>
          </p:cNvPr>
          <p:cNvSpPr txBox="1"/>
          <p:nvPr/>
        </p:nvSpPr>
        <p:spPr>
          <a:xfrm>
            <a:off x="1762539" y="609600"/>
            <a:ext cx="909099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Муниципальное </a:t>
            </a:r>
            <a:r>
              <a:rPr lang="ru-RU" dirty="0" smtClean="0"/>
              <a:t>автономное </a:t>
            </a:r>
            <a:r>
              <a:rPr lang="ru-RU" dirty="0"/>
              <a:t>дошкольное </a:t>
            </a:r>
          </a:p>
          <a:p>
            <a:r>
              <a:rPr lang="ru-RU" dirty="0"/>
              <a:t>                                           образовательное учреждение </a:t>
            </a:r>
          </a:p>
          <a:p>
            <a:r>
              <a:rPr lang="ru-RU" dirty="0"/>
              <a:t>                                                  </a:t>
            </a:r>
            <a:r>
              <a:rPr lang="ru-RU" dirty="0" smtClean="0"/>
              <a:t>Детский </a:t>
            </a:r>
            <a:r>
              <a:rPr lang="ru-RU" dirty="0"/>
              <a:t>сад </a:t>
            </a:r>
            <a:r>
              <a:rPr lang="ru-RU" dirty="0" smtClean="0"/>
              <a:t>№19 «Чебурашка»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B1346-3BAA-4E9C-C2A7-B3139279BFE1}"/>
              </a:ext>
            </a:extLst>
          </p:cNvPr>
          <p:cNvSpPr/>
          <p:nvPr/>
        </p:nvSpPr>
        <p:spPr>
          <a:xfrm>
            <a:off x="3629465" y="5922498"/>
            <a:ext cx="3981157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Верхняя </a:t>
            </a:r>
            <a:r>
              <a:rPr lang="ru-RU" dirty="0" smtClean="0">
                <a:solidFill>
                  <a:schemeClr val="tx1"/>
                </a:solidFill>
              </a:rPr>
              <a:t>Салда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A2A81C-CE64-4215-A984-BE19325B4F49}"/>
              </a:ext>
            </a:extLst>
          </p:cNvPr>
          <p:cNvSpPr txBox="1"/>
          <p:nvPr/>
        </p:nvSpPr>
        <p:spPr>
          <a:xfrm>
            <a:off x="569843" y="384313"/>
            <a:ext cx="10402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Центр развивающих игр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Центр направлен на развитие сенсорного восприятия, мелкой моторики, воображения. В нем находятся вкладыши разной формы, шнуровки, разные виды мозаик, настольные игры, игры с прищепками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8562" y="1624012"/>
            <a:ext cx="4562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4BF75-E293-41C9-BC5F-D555E6ED39CA}"/>
              </a:ext>
            </a:extLst>
          </p:cNvPr>
          <p:cNvSpPr txBox="1"/>
          <p:nvPr/>
        </p:nvSpPr>
        <p:spPr>
          <a:xfrm>
            <a:off x="609601" y="397565"/>
            <a:ext cx="51435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Центр книги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В книжном уголке много яркой, красочной и интересной детской литературы. Дети самостоятельно могут брать книги, рассматривать их.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Детская литература как часть общей литературы является искусством слова. Она способствует развитию эстетического сознания ребенка, формированию его мировоззрения, развитию чувств, речи, интеллекта, определяет положительное отношение к миру.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4" y="1400176"/>
            <a:ext cx="60483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9C938-B7D1-4BEE-A449-A63633C649AD}"/>
              </a:ext>
            </a:extLst>
          </p:cNvPr>
          <p:cNvSpPr txBox="1"/>
          <p:nvPr/>
        </p:nvSpPr>
        <p:spPr>
          <a:xfrm>
            <a:off x="636104" y="371061"/>
            <a:ext cx="10815667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Центр театрализованной деятельности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В уголке имеются персонажи кукольного, пальчикового, настольного театра, маски персонажей. Ребенок может выбрать именно тот театр, который ему более близок и удобен. Играя в театр, дети объединяются интересной идеей, демонстрируя все грани своего характера.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200275"/>
            <a:ext cx="8458200" cy="42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222EC-FC43-4BB7-9270-738C04A1C61B}"/>
              </a:ext>
            </a:extLst>
          </p:cNvPr>
          <p:cNvSpPr txBox="1"/>
          <p:nvPr/>
        </p:nvSpPr>
        <p:spPr>
          <a:xfrm>
            <a:off x="675861" y="424071"/>
            <a:ext cx="10195339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Центр изобразительной деятельности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В центре изобразительной деятельности есть: мелки, наборы карандашей, трафареты, пластилин, бумага для рисования, гуашь, акварель, кисти. Весь материал используется в совместной деятельности по художественно-эстетическому развитию детей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9961" y="1252539"/>
            <a:ext cx="4343403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2C073-ABBC-4EBF-A5B8-AABF3BA9F640}"/>
              </a:ext>
            </a:extLst>
          </p:cNvPr>
          <p:cNvSpPr txBox="1"/>
          <p:nvPr/>
        </p:nvSpPr>
        <p:spPr>
          <a:xfrm>
            <a:off x="781877" y="463826"/>
            <a:ext cx="10827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Дошкольный возраст - это то время, когда закладывается фундамент всей жизни человека. И если уделять внимание предметно-развивающей среде ребёнка, его сенсорной восприимчивости окружающего мира, это будет способствовать становлению гармоничной, самодостаточной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2275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FCF11-E838-4527-8113-634866803F15}"/>
              </a:ext>
            </a:extLst>
          </p:cNvPr>
          <p:cNvSpPr txBox="1"/>
          <p:nvPr/>
        </p:nvSpPr>
        <p:spPr>
          <a:xfrm>
            <a:off x="437323" y="357809"/>
            <a:ext cx="1119808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Р</a:t>
            </a:r>
            <a:r>
              <a:rPr lang="ru-RU" sz="3600" b="1" i="0" u="none" strike="noStrike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азвивающая предметно-пространственной средой </a:t>
            </a:r>
            <a:r>
              <a:rPr lang="ru-RU" sz="2800" b="0" i="0" u="none" strike="noStrike" dirty="0">
                <a:solidFill>
                  <a:srgbClr val="3B05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понимать естественную комфортную обстановку, рационально организованную в пространстве и времени, насыщенную разнообразными предметами и игровыми материалами.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rtl="0" fontAlgn="base"/>
            <a:r>
              <a:rPr lang="ru-RU" sz="2800" b="0" i="0" u="none" strike="noStrike" dirty="0">
                <a:solidFill>
                  <a:srgbClr val="3B05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В такой среде возможно одновременное включение в активную познавательно-творческую деятельность всех детей группы.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7EE5B-4328-44FF-B17A-8BCFECD35AD6}"/>
              </a:ext>
            </a:extLst>
          </p:cNvPr>
          <p:cNvSpPr txBox="1"/>
          <p:nvPr/>
        </p:nvSpPr>
        <p:spPr>
          <a:xfrm>
            <a:off x="437322" y="3074504"/>
            <a:ext cx="111980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ru-RU" sz="3600" b="1" i="0" u="none" strike="noStrike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Предметно-пространственная среда ДОУ 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​</a:t>
            </a:r>
            <a:r>
              <a:rPr lang="ru-RU" sz="3600" b="1" i="0" u="none" strike="noStrike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должна способствовать реализации основных  областей: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​</a:t>
            </a:r>
            <a:endParaRPr lang="ru-RU" sz="3600" b="0" i="0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  <a:p>
            <a:pPr rtl="0" fontAlgn="base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rtl="0" fontAlgn="base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rtl="0" fontAlgn="base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rtl="0" fontAlgn="base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развитие;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rtl="0" fontAlgn="base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5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FD6808-FAE5-4FFC-B861-7EB74E2590A6}"/>
              </a:ext>
            </a:extLst>
          </p:cNvPr>
          <p:cNvSpPr txBox="1"/>
          <p:nvPr/>
        </p:nvSpPr>
        <p:spPr>
          <a:xfrm>
            <a:off x="728870" y="1344149"/>
            <a:ext cx="5367130" cy="415498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Развивающая           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предметно –    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пространственная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среда должна 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быть: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B4ED4FD-F085-49B5-A0F6-FA26AFDE07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580947"/>
              </p:ext>
            </p:extLst>
          </p:nvPr>
        </p:nvGraphicFramePr>
        <p:xfrm>
          <a:off x="5384800" y="580570"/>
          <a:ext cx="6197601" cy="560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2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554F8-6EC6-499A-9B46-3A89ADE52A8A}"/>
              </a:ext>
            </a:extLst>
          </p:cNvPr>
          <p:cNvSpPr txBox="1"/>
          <p:nvPr/>
        </p:nvSpPr>
        <p:spPr>
          <a:xfrm>
            <a:off x="1088571" y="856343"/>
            <a:ext cx="10305143" cy="304698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Центры в группе по образовательным областям в соответствии с ФГОС</a:t>
            </a:r>
          </a:p>
        </p:txBody>
      </p:sp>
    </p:spTree>
    <p:extLst>
      <p:ext uri="{BB962C8B-B14F-4D97-AF65-F5344CB8AC3E}">
        <p14:creationId xmlns:p14="http://schemas.microsoft.com/office/powerpoint/2010/main" val="3684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</a:t>
            </a:r>
            <a:r>
              <a:rPr lang="ru-RU" sz="4000" b="1" dirty="0" smtClean="0">
                <a:solidFill>
                  <a:srgbClr val="FF0000"/>
                </a:solidFill>
              </a:rPr>
              <a:t>информационный стенд  для родителей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" y="1644650"/>
            <a:ext cx="517736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1600201"/>
            <a:ext cx="50673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53E507-9220-4B75-8088-462935CB397F}"/>
              </a:ext>
            </a:extLst>
          </p:cNvPr>
          <p:cNvSpPr txBox="1"/>
          <p:nvPr/>
        </p:nvSpPr>
        <p:spPr>
          <a:xfrm>
            <a:off x="530088" y="344558"/>
            <a:ext cx="10907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Центр сюжетно – ролевых игр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Сюжетно – ролевая игра – это основной вид игры ребенка дошкольного возраста. 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В процессе игр развиваются коммуникативные навыки, дети воплощают социально-коммуникативное общение друг с другом. Игровые навыки закрепляют то, что дети узнали и чему научились в совместной деятельности с воспитателем.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6660"/>
            <a:ext cx="7962900" cy="40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685BB-4EE5-4FE5-B8E1-D880824B984C}"/>
              </a:ext>
            </a:extLst>
          </p:cNvPr>
          <p:cNvSpPr txBox="1"/>
          <p:nvPr/>
        </p:nvSpPr>
        <p:spPr>
          <a:xfrm>
            <a:off x="607154" y="384313"/>
            <a:ext cx="9583214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Центр конструирования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Содержимое уголка – это конструкторы разного вида: деревянный, пластмассовый, мягкие модули, кубики своими руками из картона. Дети с удовольствием играют в конструктор, используют их в разных видах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138639"/>
            <a:ext cx="8190118" cy="42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18D8C-42C9-4027-950E-EA789FABB66A}"/>
              </a:ext>
            </a:extLst>
          </p:cNvPr>
          <p:cNvSpPr txBox="1"/>
          <p:nvPr/>
        </p:nvSpPr>
        <p:spPr>
          <a:xfrm>
            <a:off x="596349" y="331305"/>
            <a:ext cx="108989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Центр музыки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Оснащен музыкальными инструментами, которые доставляют детям много радостных минут. Музыкальные игрушки развивают музыкальный и фонематический слух, чувство ритма у малышей.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Осуществляется развитие детей в образовательной области: художественно-эстетическое развитие.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0555" y="2193132"/>
            <a:ext cx="4086223" cy="4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913A49-26C7-4009-9B20-99F3454C5385}"/>
              </a:ext>
            </a:extLst>
          </p:cNvPr>
          <p:cNvSpPr txBox="1"/>
          <p:nvPr/>
        </p:nvSpPr>
        <p:spPr>
          <a:xfrm>
            <a:off x="583096" y="450574"/>
            <a:ext cx="10883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Центр физического развития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Центр включает атрибуты для подвижных игр, физкультурный материал для утренней гимнастики и нестандартное физкультурное оборудование, массажные дорожки.</a:t>
            </a:r>
          </a:p>
          <a:p>
            <a:r>
              <a:rPr lang="ru-RU" sz="2000" dirty="0"/>
              <a:t>Осуществляется развитие детей в образовательной области: физическое </a:t>
            </a:r>
            <a:r>
              <a:rPr lang="ru-RU" sz="2000" dirty="0" smtClean="0"/>
              <a:t>развитие</a:t>
            </a:r>
            <a:endParaRPr lang="ru-RU" sz="2000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3293" y="2059784"/>
            <a:ext cx="4295775" cy="44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443</Words>
  <Application>Microsoft Office PowerPoint</Application>
  <PresentationFormat>Широкоэкранный</PresentationFormat>
  <Paragraphs>54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Mongolian Baiti</vt:lpstr>
      <vt:lpstr>Monotype Corsiva</vt:lpstr>
      <vt:lpstr>Times New Roman</vt:lpstr>
      <vt:lpstr>Тема Office</vt:lpstr>
      <vt:lpstr>                                     Паспорт         Предметно – пространственной развивающей                             среды во 2 младшей группе                                         «Пчелки» </vt:lpstr>
      <vt:lpstr>Презентация PowerPoint</vt:lpstr>
      <vt:lpstr>Презентация PowerPoint</vt:lpstr>
      <vt:lpstr>Презентация PowerPoint</vt:lpstr>
      <vt:lpstr>              информационный стенд 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Василиса Прекрасная</dc:creator>
  <cp:lastModifiedBy>Чебурашка</cp:lastModifiedBy>
  <cp:revision>53</cp:revision>
  <dcterms:created xsi:type="dcterms:W3CDTF">2021-01-03T13:18:30Z</dcterms:created>
  <dcterms:modified xsi:type="dcterms:W3CDTF">2025-01-20T10:05:55Z</dcterms:modified>
</cp:coreProperties>
</file>