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-3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7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5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117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4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648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11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15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50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2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89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0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5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0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2D292-4F51-406F-B76E-640900D55042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F73726-16F6-42CA-A867-14E60B8710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59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0.wma"/><Relationship Id="rId7" Type="http://schemas.openxmlformats.org/officeDocument/2006/relationships/image" Target="../media/image3.png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6" Type="http://schemas.openxmlformats.org/officeDocument/2006/relationships/image" Target="../media/image11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0.wma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2.wma"/><Relationship Id="rId7" Type="http://schemas.openxmlformats.org/officeDocument/2006/relationships/image" Target="../media/image3.png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6" Type="http://schemas.openxmlformats.org/officeDocument/2006/relationships/image" Target="../media/image12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2.wma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24.wma"/><Relationship Id="rId7" Type="http://schemas.openxmlformats.org/officeDocument/2006/relationships/image" Target="../media/image3.png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6" Type="http://schemas.openxmlformats.org/officeDocument/2006/relationships/image" Target="../media/image13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4.wma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ma"/><Relationship Id="rId3" Type="http://schemas.microsoft.com/office/2007/relationships/media" Target="../media/media2.wma"/><Relationship Id="rId7" Type="http://schemas.microsoft.com/office/2007/relationships/media" Target="../media/media4.wma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audio" Target="../media/media3.wma"/><Relationship Id="rId11" Type="http://schemas.openxmlformats.org/officeDocument/2006/relationships/image" Target="../media/image3.png"/><Relationship Id="rId5" Type="http://schemas.microsoft.com/office/2007/relationships/media" Target="../media/media3.wma"/><Relationship Id="rId10" Type="http://schemas.openxmlformats.org/officeDocument/2006/relationships/image" Target="../media/image2.jpg"/><Relationship Id="rId4" Type="http://schemas.openxmlformats.org/officeDocument/2006/relationships/audio" Target="../media/media2.wma"/><Relationship Id="rId9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7" Type="http://schemas.openxmlformats.org/officeDocument/2006/relationships/image" Target="../media/image3.png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6.wma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8.wma"/><Relationship Id="rId7" Type="http://schemas.openxmlformats.org/officeDocument/2006/relationships/image" Target="../media/image3.png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8.wma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0.wma"/><Relationship Id="rId7" Type="http://schemas.openxmlformats.org/officeDocument/2006/relationships/image" Target="../media/image3.png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6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0.wma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2.wma"/><Relationship Id="rId7" Type="http://schemas.openxmlformats.org/officeDocument/2006/relationships/image" Target="../media/image3.png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2.wma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4.wma"/><Relationship Id="rId7" Type="http://schemas.openxmlformats.org/officeDocument/2006/relationships/image" Target="../media/image3.png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6" Type="http://schemas.openxmlformats.org/officeDocument/2006/relationships/image" Target="../media/image8.jp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4.wma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6.wma"/><Relationship Id="rId7" Type="http://schemas.openxmlformats.org/officeDocument/2006/relationships/image" Target="../media/image3.png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6.wma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8.wma"/><Relationship Id="rId7" Type="http://schemas.openxmlformats.org/officeDocument/2006/relationships/image" Target="../media/image3.png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8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7409" y="1519162"/>
            <a:ext cx="7766936" cy="164630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</a:t>
            </a:r>
            <a:br>
              <a:rPr lang="ru-RU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правилам дорожного движения</a:t>
            </a:r>
            <a:endParaRPr lang="ru-RU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343" y="3299496"/>
            <a:ext cx="4046086" cy="345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62" y="439119"/>
            <a:ext cx="8596668" cy="13208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«Для вас сейчас здесь путь закрыт!»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И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идти сейчас опасно,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На светофоре горит …..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575" y="2776618"/>
            <a:ext cx="5617087" cy="4191856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4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44" y="340963"/>
            <a:ext cx="8747060" cy="1573939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А этот свет нам говорит,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Подожди еще немного,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Как зеленый загорит,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Сможешь перейти дорогу!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83" y="3241567"/>
            <a:ext cx="5067946" cy="3744788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7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863" y="361627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Это встал для нас в дозор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Пучеглазый …? Светофор!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Желтым глазом он мигает.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Строго нас предупреждает: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Чтобы был счастливым путь.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Повнимательнее будь!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И не бегай, не играй,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Где автобус и трамвай!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Будь, малыш, всегда смышленый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И шагай на свет …?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398" y="541579"/>
            <a:ext cx="3533775" cy="6096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5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51855" y="0"/>
            <a:ext cx="7533108" cy="2537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10000" b="1" cap="none" spc="0" dirty="0" smtClean="0">
                <a:ln w="13462">
                  <a:solidFill>
                    <a:schemeClr val="tx2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КОНЕЦ</a:t>
            </a:r>
            <a:endParaRPr lang="ru-RU" sz="10000" b="1" cap="none" spc="0" dirty="0">
              <a:ln w="13462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55" y="2993594"/>
            <a:ext cx="7233109" cy="370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27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Топай смело, без тревоги –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Безопасней нет дороги.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Всё запомнили, ребята?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И гулять не страшновато?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Что ж, проверим, поглядим,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Но сначала повторим: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Раньше счёта и письма,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Рисованья, чтенья, 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Всем ребятам нужно знать …?</a:t>
            </a:r>
            <a:r>
              <a:rPr lang="ru-RU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917" y="2095500"/>
            <a:ext cx="4762500" cy="47625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04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359486"/>
            <a:ext cx="4068837" cy="64985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Этот стражник одноногий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Всех главнее на дороге.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У него всего 3 глаза,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Все его узнают сразу.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Каждый день ведет дозор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Одноногий…</a:t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8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0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Мой первый слог средь нот найдешь,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Покажет лось второй и третий.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Куда из дому не пойдешь,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Ты сразу ЦЕЛОЕ заметишь.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" t="5797"/>
          <a:stretch/>
        </p:blipFill>
        <p:spPr>
          <a:xfrm>
            <a:off x="4960040" y="3146156"/>
            <a:ext cx="5246803" cy="3711843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5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Все водителю расскажет, </a:t>
            </a:r>
            <a:br>
              <a:rPr lang="ru-RU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Скорость верную укажет. </a:t>
            </a:r>
            <a:br>
              <a:rPr lang="ru-RU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У дороги, как маяк, </a:t>
            </a:r>
            <a:br>
              <a:rPr lang="ru-RU" i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Добрый друг - …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" y="2321151"/>
            <a:ext cx="4517572" cy="4348163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8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Место есть для перехода,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Это знают пешеходы.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Нам его разлиновали,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Где ходить - всем указали.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Загадки по пдд для детей и школьников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76" y="3945391"/>
            <a:ext cx="6173409" cy="3195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6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Он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пешком не ходит,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Он машину водит.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За рулем сидит, смотрите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Не пешеход он, а….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648" y="3612788"/>
            <a:ext cx="3716776" cy="3741721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3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Если ты не на машине,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А идешь пешком вперед,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Значит, помни, что отныне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Не водитель ты, а 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://www.mosobltv.ru/vardata/modules/lenta/images/16534_1_13107539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329" y="2619729"/>
            <a:ext cx="6054671" cy="423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0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Здесь не катится автобус.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Здесь трамваи не пройдут.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Здесь спокойно пешеходы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Вдоль по улице идут.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Для машин и для трамвая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Путь-дорога есть другая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Ну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, а если пешеходу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Тротуар не по пути?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Если можно пешеходу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Мостовую перейти?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Сразу ищет пешеход</a:t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Знак дорожный …?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http://kafanews.com/new/images/imgd28a7b0c7fb36fa8b973959c903cf8be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97" y="1577113"/>
            <a:ext cx="3943350" cy="40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1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261</TotalTime>
  <Words>63</Words>
  <Application>Microsoft Office PowerPoint</Application>
  <PresentationFormat>Произвольный</PresentationFormat>
  <Paragraphs>13</Paragraphs>
  <Slides>13</Slides>
  <Notes>0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Загадки  по правилам дорожного движения</vt:lpstr>
      <vt:lpstr>Топай смело, без тревоги –  Безопасней нет дороги.  Всё запомнили, ребята?  И гулять не страшновато?  Что ж, проверим, поглядим,  Но сначала повторим:  Раньше счёта и письма,  Рисованья, чтенья,  Всем ребятам нужно знать …? </vt:lpstr>
      <vt:lpstr>Этот стражник одноногий Всех главнее на дороге. У него всего 3 глаза, Все его узнают сразу. Каждый день ведет дозор Одноногий… </vt:lpstr>
      <vt:lpstr>Мой первый слог средь нот найдешь, Покажет лось второй и третий. Куда из дому не пойдешь, Ты сразу ЦЕЛОЕ заметишь.</vt:lpstr>
      <vt:lpstr>Все водителю расскажет,  Скорость верную укажет.  У дороги, как маяк,  Добрый друг - … </vt:lpstr>
      <vt:lpstr>Место есть для перехода, Это знают пешеходы. Нам его разлиновали, Где ходить - всем указали. </vt:lpstr>
      <vt:lpstr>Он пешком не ходит, Он машину водит. За рулем сидит, смотрите Не пешеход он, а…. </vt:lpstr>
      <vt:lpstr>Если ты не на машине, А идешь пешком вперед, Значит, помни, что отныне Не водитель ты, а … </vt:lpstr>
      <vt:lpstr>Здесь не катится автобус. Здесь трамваи не пройдут. Здесь спокойно пешеходы Вдоль по улице идут. Для машин и для трамвая Путь-дорога есть другая.  Ну, а если пешеходу Тротуар не по пути? Если можно пешеходу Мостовую перейти? Сразу ищет пешеход Знак дорожный …? </vt:lpstr>
      <vt:lpstr>«Для вас сейчас здесь путь закрыт!» И идти сейчас опасно, На светофоре горит …..</vt:lpstr>
      <vt:lpstr>А этот свет нам говорит, Подожди еще немного, Как зеленый загорит, Сможешь перейти дорогу! </vt:lpstr>
      <vt:lpstr>Это встал для нас в дозор  Пучеглазый …? Светофор!  Желтым глазом он мигает.  Строго нас предупреждает:   Чтобы был счастливым путь.  Повнимательнее будь!  И не бегай, не играй,  Где автобус и трамвай!  Будь, малыш, всегда смышленый  И шагай на свет …?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 по правилам дорожного движения</dc:title>
  <dc:creator>nord1</dc:creator>
  <cp:lastModifiedBy>1</cp:lastModifiedBy>
  <cp:revision>30</cp:revision>
  <dcterms:created xsi:type="dcterms:W3CDTF">2013-10-28T16:50:10Z</dcterms:created>
  <dcterms:modified xsi:type="dcterms:W3CDTF">2014-02-20T03:42:06Z</dcterms:modified>
</cp:coreProperties>
</file>